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0" d="100"/>
          <a:sy n="100" d="100"/>
        </p:scale>
        <p:origin x="1104"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Spotify Music Recommendation System</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err="1">
                <a:solidFill>
                  <a:schemeClr val="bg1"/>
                </a:solidFill>
              </a:rPr>
              <a:t>Name:Sivasubramani.D</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Id:au811321114026</a:t>
            </a:r>
          </a:p>
          <a:p>
            <a:pPr marR="0" lvl="0" rtl="0">
              <a:lnSpc>
                <a:spcPct val="100000"/>
              </a:lnSpc>
              <a:spcBef>
                <a:spcPts val="0"/>
              </a:spcBef>
              <a:spcAft>
                <a:spcPts val="200"/>
              </a:spcAft>
            </a:pPr>
            <a:r>
              <a:rPr lang="en-US" sz="1100" dirty="0">
                <a:solidFill>
                  <a:schemeClr val="bg1"/>
                </a:solidFill>
              </a:rPr>
              <a:t>College </a:t>
            </a:r>
            <a:r>
              <a:rPr lang="en-US" sz="1100" dirty="0" err="1">
                <a:solidFill>
                  <a:schemeClr val="bg1"/>
                </a:solidFill>
              </a:rPr>
              <a:t>Name:JJ</a:t>
            </a:r>
            <a:r>
              <a:rPr lang="en-US" sz="1100" dirty="0">
                <a:solidFill>
                  <a:schemeClr val="bg1"/>
                </a:solidFill>
              </a:rPr>
              <a:t>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8032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Spotify music recommendation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Collaboration with industry stakeholders and ongoing innovation will be essential in staying competitive and meeting the evolving needs of users in the dynamic music streaming landscape.</a:t>
            </a:r>
          </a:p>
          <a:p>
            <a:pPr marL="173736" indent="-173736">
              <a:spcAft>
                <a:spcPts val="800"/>
              </a:spcAft>
              <a:buClr>
                <a:srgbClr val="213163"/>
              </a:buClr>
              <a:buFont typeface="Arial" panose="020B0604020202020204" pitchFamily="34" charset="0"/>
              <a:buChar char="•"/>
            </a:pPr>
            <a:endParaRPr lang="en-US" dirty="0"/>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https://www.geeksforgeeks.org/music-recommendation-system-using-machine-learning/</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S</a:t>
            </a:r>
            <a:r>
              <a:rPr lang="en-IN" sz="1600" b="1" dirty="0" err="1">
                <a:solidFill>
                  <a:schemeClr val="bg1"/>
                </a:solidFill>
              </a:rPr>
              <a:t>potify</a:t>
            </a:r>
            <a:r>
              <a:rPr lang="en-IN" sz="1600" b="1" dirty="0">
                <a:solidFill>
                  <a:schemeClr val="bg1"/>
                </a:solidFill>
              </a:rPr>
              <a:t> Music Recommendation System</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Spotify Music Recommendation System</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A Real-Time Spotify Music Recommendation System. Our project focuses on developing an advanced real-time </a:t>
            </a:r>
            <a:r>
              <a:rPr lang="en-US" dirty="0"/>
              <a:t>R</a:t>
            </a:r>
            <a:r>
              <a:rPr lang="en-US" b="0" i="0" dirty="0">
                <a:solidFill>
                  <a:srgbClr val="000000"/>
                </a:solidFill>
                <a:effectLst/>
              </a:rPr>
              <a:t>ecommendation system using state-of-the-art AI and ML techniques. Leveraging </a:t>
            </a:r>
            <a:r>
              <a:rPr lang="en-US" dirty="0"/>
              <a:t>Machine Learning</a:t>
            </a:r>
            <a:r>
              <a:rPr lang="en-US" b="0" i="0" dirty="0">
                <a:solidFill>
                  <a:srgbClr val="000000"/>
                </a:solidFill>
                <a:effectLst/>
              </a:rPr>
              <a:t> algorithms, the system aims to Recommended Music any age groups simultaneously. The goal is to all Over The World Different Language in </a:t>
            </a:r>
            <a:r>
              <a:rPr lang="en-US" b="0" i="0" dirty="0" err="1">
                <a:solidFill>
                  <a:srgbClr val="000000"/>
                </a:solidFill>
                <a:effectLst/>
              </a:rPr>
              <a:t>musi</a:t>
            </a:r>
            <a:r>
              <a:rPr lang="en-US" b="0" i="0" dirty="0">
                <a:solidFill>
                  <a:srgbClr val="000000"/>
                </a:solidFill>
                <a:effectLst/>
              </a:rPr>
              <a:t> goin</a:t>
            </a:r>
            <a:r>
              <a:rPr lang="en-US" dirty="0"/>
              <a:t>g on people.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02577"/>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Spotify music recommendation system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 Real-Time Spotify Music Recommendation System.”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a:t> </a:t>
            </a:r>
          </a:p>
          <a:p>
            <a:pPr marL="171450" indent="-171450">
              <a:spcBef>
                <a:spcPts val="600"/>
              </a:spcBef>
              <a:buFont typeface="Arial" panose="020B0604020202020204" pitchFamily="34" charset="0"/>
              <a:buChar char="•"/>
            </a:pPr>
            <a:r>
              <a:rPr lang="en-US" sz="1200" b="1" dirty="0" err="1"/>
              <a:t>Solution:</a:t>
            </a:r>
            <a:r>
              <a:rPr lang="en-US" sz="1200" b="1" i="1" dirty="0" err="1"/>
              <a:t>The</a:t>
            </a:r>
            <a:r>
              <a:rPr lang="en-US" sz="1200" b="1" i="1" dirty="0"/>
              <a:t> Project Involves utilization of k-means clustering for       music recommendation system</a:t>
            </a:r>
            <a:r>
              <a:rPr lang="en-US" sz="1200" b="1" dirty="0"/>
              <a:t>.</a:t>
            </a:r>
          </a:p>
          <a:p>
            <a:pPr marL="171450" indent="-171450">
              <a:spcBef>
                <a:spcPts val="600"/>
              </a:spcBef>
              <a:buFont typeface="Arial" panose="020B0604020202020204" pitchFamily="34" charset="0"/>
              <a:buChar char="•"/>
            </a:pPr>
            <a:r>
              <a:rPr lang="en-US" sz="1200" b="1" dirty="0"/>
              <a:t>Gather data on user listening history, preferences, and interactions with the Spotify platform. This could include user profiles, playlists, liked songs, skipped songs, etc.</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5086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Personalization Enhancements</a:t>
            </a:r>
            <a:r>
              <a:rPr lang="en-US" dirty="0"/>
              <a:t>: Continuously improving the recommendation algorithms to better understand user preferences and behaviors, potentially incorporating more advanced machine learning techniques such as reinforcement learning or deep learning.</a:t>
            </a:r>
          </a:p>
          <a:p>
            <a:pPr marL="173736" indent="-173736">
              <a:spcAft>
                <a:spcPts val="800"/>
              </a:spcAft>
              <a:buClr>
                <a:srgbClr val="213163"/>
              </a:buClr>
              <a:buFont typeface="Arial" panose="020B0604020202020204" pitchFamily="34" charset="0"/>
              <a:buChar char="•"/>
            </a:pPr>
            <a:r>
              <a:rPr lang="en-US" b="1" dirty="0"/>
              <a:t>Continuous Innovation: </a:t>
            </a:r>
            <a:r>
              <a:rPr lang="en-US" dirty="0"/>
              <a:t>Remaining agile and adaptive to technological advancements and market trends, regularly updating and refining the recommendation system to stay ahead of competitors and meet the evolving needs and expectations of users.</a:t>
            </a:r>
          </a:p>
          <a:p>
            <a:pPr marL="173736" indent="-173736">
              <a:spcAft>
                <a:spcPts val="800"/>
              </a:spcAft>
              <a:buClr>
                <a:srgbClr val="213163"/>
              </a:buClr>
              <a:buFont typeface="Arial" panose="020B0604020202020204" pitchFamily="34" charset="0"/>
              <a:buChar char="•"/>
            </a:pPr>
            <a:r>
              <a:rPr lang="en-US" b="1" dirty="0"/>
              <a:t>Global Expansion and Localization: </a:t>
            </a:r>
            <a:r>
              <a:rPr lang="en-US" dirty="0"/>
              <a:t>Tailoring the recommendation system.</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682</TotalTime>
  <Words>469</Words>
  <Application>Microsoft Office PowerPoint</Application>
  <PresentationFormat>On-screen Show (16:9)</PresentationFormat>
  <Paragraphs>71</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sivasubramanipodhavoor@gmail.com</cp:lastModifiedBy>
  <cp:revision>161</cp:revision>
  <dcterms:modified xsi:type="dcterms:W3CDTF">2024-04-06T11:01:50Z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